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70" r:id="rId3"/>
    <p:sldId id="285" r:id="rId4"/>
    <p:sldId id="282" r:id="rId5"/>
    <p:sldId id="283" r:id="rId6"/>
    <p:sldId id="287" r:id="rId7"/>
    <p:sldId id="295" r:id="rId8"/>
    <p:sldId id="290" r:id="rId9"/>
    <p:sldId id="293" r:id="rId10"/>
    <p:sldId id="291" r:id="rId11"/>
    <p:sldId id="288" r:id="rId12"/>
    <p:sldId id="296" r:id="rId13"/>
    <p:sldId id="286" r:id="rId14"/>
    <p:sldId id="29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0" autoAdjust="0"/>
    <p:restoredTop sz="94622" autoAdjust="0"/>
  </p:normalViewPr>
  <p:slideViewPr>
    <p:cSldViewPr>
      <p:cViewPr>
        <p:scale>
          <a:sx n="118" d="100"/>
          <a:sy n="118" d="100"/>
        </p:scale>
        <p:origin x="-1398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2016224"/>
          </a:xfrm>
          <a:prstGeom prst="rect">
            <a:avLst/>
          </a:prstGeom>
          <a:blipFill dpi="0" rotWithShape="1">
            <a:blip r:embed="rId2">
              <a:alphaModFix amt="2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725144"/>
            <a:ext cx="9144000" cy="2155789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23097" y="1772816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по услугам для людей с инвалидностью и людей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трудной жизненной ситуации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kern="0" dirty="0" smtClean="0">
                <a:solidFill>
                  <a:sysClr val="windowText" lastClr="000000"/>
                </a:solidFill>
                <a:latin typeface="Times New Roman"/>
                <a:ea typeface="Calibri"/>
              </a:rPr>
              <a:t>ОГБУСО </a:t>
            </a:r>
            <a:r>
              <a:rPr lang="ru-RU" sz="3600" b="1" kern="0" dirty="0">
                <a:solidFill>
                  <a:sysClr val="windowText" lastClr="000000"/>
                </a:solidFill>
                <a:latin typeface="Times New Roman"/>
                <a:ea typeface="Calibri"/>
              </a:rPr>
              <a:t>«КЦСОН Киренского и Катангского районов</a:t>
            </a:r>
            <a:r>
              <a:rPr lang="ru-RU" sz="3600" b="1" kern="0" dirty="0" smtClean="0">
                <a:solidFill>
                  <a:sysClr val="windowText" lastClr="000000"/>
                </a:solidFill>
                <a:latin typeface="Times New Roman"/>
                <a:ea typeface="Calibri"/>
              </a:rPr>
              <a:t>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2686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96634"/>
            <a:ext cx="806489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или ваш ребенок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проживаете в отдаленных населенных пунктах и вам нужна социальная помощь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вас работает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Мобильная бригада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068" y="3382067"/>
            <a:ext cx="8784976" cy="2139047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работы мобильной бригады (для всех нозологий):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доставка и сопровождение лиц старше 65 лет до места приема специалистов районной больницы для проведения медицинских осмотров и диспансеризации;</a:t>
            </a:r>
          </a:p>
          <a:p>
            <a:pPr marL="342900" indent="-342900">
              <a:buFontTx/>
              <a:buChar char="-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нформирование и консультирование по вопросам мер социальной поддержки;</a:t>
            </a:r>
          </a:p>
          <a:p>
            <a:pPr marL="342900" indent="-342900">
              <a:buFontTx/>
              <a:buChar char="-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услуг пункта проката ТСР;</a:t>
            </a:r>
          </a:p>
          <a:p>
            <a:pPr marL="342900" indent="-342900">
              <a:buFontTx/>
              <a:buChar char="-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услуг консультативного пункта;</a:t>
            </a:r>
          </a:p>
          <a:p>
            <a:pPr marL="342900" indent="-342900">
              <a:buFontTx/>
              <a:buChar char="-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в чрезвычайной ситуации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3381" y="5445224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вопросам можно обратиться: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Киренск, ул.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Галата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Леонова, д.9,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№18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понедельник-пятница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9.00-13.00, 14.00-17.00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Специалист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Романова Анастасия Олеговна,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4-37-73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osso-kirensk@ya.ru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92981" y="424198"/>
            <a:ext cx="422315" cy="387542"/>
          </a:xfrm>
          <a:prstGeom prst="ellips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1"/>
          <a:stretch/>
        </p:blipFill>
        <p:spPr>
          <a:xfrm>
            <a:off x="6012160" y="1332872"/>
            <a:ext cx="2520280" cy="1722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Iren\Desktop\на печать\8 маленьких\транспортировка\работа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6" t="6980" r="15159" b="43251"/>
          <a:stretch/>
        </p:blipFill>
        <p:spPr bwMode="auto">
          <a:xfrm>
            <a:off x="760442" y="1268760"/>
            <a:ext cx="2382434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Iren\Desktop\на печать\8 маленьких\мобилка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4" t="24019" r="964" b="-14327"/>
          <a:stretch/>
        </p:blipFill>
        <p:spPr bwMode="auto">
          <a:xfrm>
            <a:off x="3347864" y="1444460"/>
            <a:ext cx="2448272" cy="1830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264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96634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Если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или ваш ребенок нуждаетесь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обеспечении одеждой,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бувью, предметами первой необходимости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приема и выдачи вещей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245" y="3140968"/>
            <a:ext cx="8784976" cy="2139047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елью пункта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сбор вещей, новых бывших в употреблении, а также выдачу благотворительной нуждающимся гражданам Киренского и Катангского районов. Под благотворительной помощью в данном случае подразумеваются предметы (в том числе бывшие в употреблении одежда, обувь и др.), поступающие от жителей Киренского и Катангского районов, а также от организаций, учреждений и предприятий в качестве бесплатных пожертвований для передачи малообеспеченным гражданам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3381" y="5445224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вопросам можно обратиться: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Киренск, ул.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Галата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Леонова, д.9,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№16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понедельник-пятница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9.00-13.00, 14.00-17.00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Специалист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Ипатьева Елена Николаевна,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4-37-73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osso-kirensk@ya.ru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65654" y="432859"/>
            <a:ext cx="422315" cy="387542"/>
          </a:xfrm>
          <a:prstGeom prst="ellips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Administrator\Desktop\veshchi-ot-kotorykh-pora-izbavitsya_5e767b345779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85238" y="1097178"/>
            <a:ext cx="3141672" cy="1755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4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96634"/>
            <a:ext cx="80648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или ваш ребенок нуждаетесь в средствах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реабилитации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вас работает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проката технических средств реабилитации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489" y="3212976"/>
            <a:ext cx="8784976" cy="2139047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технических средств реабилитации (для всех нозологий):</a:t>
            </a:r>
          </a:p>
          <a:p>
            <a:pPr marL="342900" indent="-342900">
              <a:buFontTx/>
              <a:buChar char="-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инвалидные коляски (комнатные, прогулочные, с санитарным оснащением);</a:t>
            </a:r>
          </a:p>
          <a:p>
            <a:pPr marL="342900" indent="-342900">
              <a:buFontTx/>
              <a:buChar char="-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инвалидные коляски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ДЦП;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ходунки; 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костыли и трости;</a:t>
            </a:r>
          </a:p>
          <a:p>
            <a:pPr marL="342900" indent="-342900">
              <a:buFontTx/>
              <a:buChar char="-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противопролежневые матрацы;</a:t>
            </a:r>
          </a:p>
          <a:p>
            <a:pPr marL="342900" indent="-342900">
              <a:buFontTx/>
              <a:buChar char="-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ресла-стулья с санитарным оснащением.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3381" y="5445224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вопросам можно обратиться: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Киренск, ул.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Галата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Леонова, д.9,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№16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понедельник-пятница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9.00-13.00, 14.00-17.00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Специалист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Ипатьева Елена Николаевна,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4-37-73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osso-kirensk@ya.ru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65654" y="432859"/>
            <a:ext cx="422315" cy="387542"/>
          </a:xfrm>
          <a:prstGeom prst="ellips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Administrator\Desktop\image_image_921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6" b="6568"/>
          <a:stretch/>
        </p:blipFill>
        <p:spPr bwMode="auto">
          <a:xfrm>
            <a:off x="403428" y="1052737"/>
            <a:ext cx="8362950" cy="1656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57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80" y="284464"/>
            <a:ext cx="7260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или ваш ребенок нуждаетесь в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информационно-справочной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поддержке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вас работает 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Консультационный пункт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80" y="2268559"/>
            <a:ext cx="8784976" cy="2831544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и для получения знаний по вопросам социальной реабилитации и адаптации (для всех нозологий):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реабилитации и адаптации, применения современных технических средств реабилитации в домашних условиях;</a:t>
            </a:r>
          </a:p>
          <a:p>
            <a:pPr marL="342900" indent="-34290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о видах и способах получения различной помощи в государственных и иных организациях, оказывающих квалифицированную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их индивидуальными особенностями;</a:t>
            </a:r>
          </a:p>
          <a:p>
            <a:pPr marL="342900" indent="-34290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об услугах, оказываемых непосредственно учреждением, о порядке предоставления социального обслуживания;</a:t>
            </a:r>
          </a:p>
          <a:p>
            <a:pPr marL="342900" indent="-34290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организации консультаций у профильных специалистов учреждения;</a:t>
            </a:r>
          </a:p>
          <a:p>
            <a:pPr marL="342900" indent="-34290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по реализации индивидуальной программы реабилитации 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2716" y="5229200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вопросам можно обратиться: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Киренск, ул.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Галата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Леонова, д.9,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№18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понедельник-пятница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9.00-13.00, 14.00-17.00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Специалист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Шипицына Александра Сергеевна, тел.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4-37-73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osso-kirensk@ya.ru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15616" y="404664"/>
            <a:ext cx="422315" cy="387542"/>
          </a:xfrm>
          <a:prstGeom prst="ellips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C:\Users\Administrator\Desktop\logosocza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3413"/>
            <a:ext cx="2751017" cy="1925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49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815" y="2930386"/>
            <a:ext cx="589166" cy="579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616" y="3745098"/>
            <a:ext cx="588365" cy="490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090" y="4470154"/>
            <a:ext cx="574891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627784" y="2939632"/>
            <a:ext cx="4847203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озвоните по телефону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8(395)68 3-25-45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айдите на сайт  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kcsonkir.ru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на почту 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kcson_06@mail.ru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2105" y="5229200"/>
            <a:ext cx="8741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мы сможем разобраться и понять, как улучшить Вашу ситуацию и понять, как Вам помочь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2" y="1653446"/>
            <a:ext cx="8741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Вас остались вопросы…</a:t>
            </a:r>
          </a:p>
        </p:txBody>
      </p:sp>
    </p:spTree>
    <p:extLst>
      <p:ext uri="{BB962C8B-B14F-4D97-AF65-F5344CB8AC3E}">
        <p14:creationId xmlns:p14="http://schemas.microsoft.com/office/powerpoint/2010/main" val="251602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96634"/>
            <a:ext cx="80648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или ваш ребенок нуждаетесь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посторонней помощи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слуги социального работника или сиделки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415" y="3068960"/>
            <a:ext cx="8784976" cy="243143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помощи (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нозологий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342900" indent="-342900">
              <a:buFontTx/>
              <a:buChar char="-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ведении домашнего хозяйства;</a:t>
            </a:r>
          </a:p>
          <a:p>
            <a:pPr marL="342900" indent="-342900">
              <a:buFontTx/>
              <a:buChar char="-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забота о вашем здоровье;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оформление льгот; 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организация досуга;</a:t>
            </a:r>
          </a:p>
          <a:p>
            <a:pPr marL="342900" indent="-342900">
              <a:buFontTx/>
              <a:buChar char="-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передвижении (в магазин, больницу, кино);</a:t>
            </a:r>
          </a:p>
          <a:p>
            <a:pPr marL="342900" indent="-342900">
              <a:buFontTx/>
              <a:buChar char="-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новых друзей;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помощь в выполнении ежедневных гигиенических процедур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3381" y="5445224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вопросам можно обратиться: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Киренск, ул.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Галата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Леонова, д.9,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№17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понедельник-пятница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9.00-13.00, 14.00-17.00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Специалист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Савкив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Светлана Николаевна,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4-33-01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nadomu.otdelenie2015@yandex.ru</a:t>
            </a:r>
          </a:p>
        </p:txBody>
      </p:sp>
      <p:sp>
        <p:nvSpPr>
          <p:cNvPr id="4" name="Овал 3"/>
          <p:cNvSpPr/>
          <p:nvPr/>
        </p:nvSpPr>
        <p:spPr>
          <a:xfrm>
            <a:off x="549285" y="449170"/>
            <a:ext cx="422315" cy="387542"/>
          </a:xfrm>
          <a:prstGeom prst="ellips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C:\Users\Administrator\Desktop\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2"/>
          <a:stretch/>
        </p:blipFill>
        <p:spPr bwMode="auto">
          <a:xfrm>
            <a:off x="395536" y="908311"/>
            <a:ext cx="8424936" cy="1690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69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415" y="273375"/>
            <a:ext cx="878497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Если ваш близкий человек заболел и вы не знаете как за ним ухаживать, вам поможет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ухода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835" y="2924944"/>
            <a:ext cx="8784976" cy="255454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безопасная жизнедеятельность;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жизненных показателей;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группы заболеваний и их профилактика (сердечно-сосудистые, онкологические, сахарный диабет, инфекции дыхательных путей);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транспортировка и перемещение;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и стимулирование остаточных функций организма;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питания и кормления;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 дефекации и мочеиспускания;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уход и профилактика поврежденных конечностей.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611" y="5479489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вопросам можно обратиться: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г. Киренск, ул.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Галата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Леонова, д.9,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№1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понедельник-пятница с 9.00-13.00, 14.00-17.00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Специалист: Шипицына Кристина Владимировна, тел. 4-33-01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nadomu.otdelenie2015@yandex.ru</a:t>
            </a:r>
          </a:p>
        </p:txBody>
      </p:sp>
      <p:sp>
        <p:nvSpPr>
          <p:cNvPr id="4" name="Овал 3"/>
          <p:cNvSpPr/>
          <p:nvPr/>
        </p:nvSpPr>
        <p:spPr>
          <a:xfrm>
            <a:off x="467544" y="310577"/>
            <a:ext cx="422315" cy="387542"/>
          </a:xfrm>
          <a:prstGeom prst="ellips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\\Srochka2\обменник оссо\ире\шк ухода\IMG-20191016-WA0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812" y="936129"/>
            <a:ext cx="2533318" cy="1510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Srochka2\обменник оссо\ире\шк ухода\IMG-20191016-WA00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09813"/>
            <a:ext cx="3073964" cy="1599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Srochka2\обменник оссо\ире\шк ухода\IMG-20191016-WA004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4"/>
          <a:stretch/>
        </p:blipFill>
        <p:spPr bwMode="auto">
          <a:xfrm>
            <a:off x="88136" y="1117860"/>
            <a:ext cx="3199676" cy="1591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66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9285" y="396634"/>
            <a:ext cx="81991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Если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или ваш ребенок нуждаетесь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защите прав и интересов,        вам поможет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школа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559" y="3341310"/>
            <a:ext cx="4161864" cy="181588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numCol="1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правосознание и правовое поведение;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и судебная система;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дееспособность граждан;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купля-продажа недвижимого имущества;</a:t>
            </a:r>
          </a:p>
          <a:p>
            <a:pPr marL="342900" indent="-34290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раво наследования;</a:t>
            </a:r>
          </a:p>
          <a:p>
            <a:pPr marL="342900" indent="-34290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едицинское страхование;</a:t>
            </a:r>
          </a:p>
          <a:p>
            <a:pPr marL="342900" indent="-34290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енсионное обеспечение;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8583" y="5157192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вопросам можно обратиться: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г. Киренск, ул.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Галата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Леонова, д.9,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№1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понедельник-пятница с 9.00-13.00, 14.00-17.00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Специалист: Шипицына Кристина Владимировна, тел. 4-33-01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nadomu.otdelenie2015@yandex.ru</a:t>
            </a:r>
          </a:p>
        </p:txBody>
      </p:sp>
      <p:sp>
        <p:nvSpPr>
          <p:cNvPr id="4" name="Овал 3"/>
          <p:cNvSpPr/>
          <p:nvPr/>
        </p:nvSpPr>
        <p:spPr>
          <a:xfrm>
            <a:off x="549285" y="422065"/>
            <a:ext cx="422315" cy="387542"/>
          </a:xfrm>
          <a:prstGeom prst="ellips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 descr="\\Srochka2\обменник оссо\ире\прав\20200304_1137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036" y="1013887"/>
            <a:ext cx="2426201" cy="1676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istrator\Desktop\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0" b="3308"/>
          <a:stretch/>
        </p:blipFill>
        <p:spPr bwMode="auto">
          <a:xfrm>
            <a:off x="705827" y="1003155"/>
            <a:ext cx="2736304" cy="1687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istrator\Desktop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142" y="1005516"/>
            <a:ext cx="2529053" cy="1684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99992" y="3352745"/>
            <a:ext cx="4320480" cy="181588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numCol="1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еры государственной поддержки;</a:t>
            </a:r>
          </a:p>
          <a:p>
            <a:pPr marL="342900" indent="-34290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оциальное обслуживание;</a:t>
            </a:r>
          </a:p>
          <a:p>
            <a:pPr marL="342900" indent="-34290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опеки;</a:t>
            </a:r>
          </a:p>
          <a:p>
            <a:pPr marL="342900" indent="-34290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несудебная защита прав;</a:t>
            </a:r>
          </a:p>
          <a:p>
            <a:pPr marL="342900" indent="-34290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риватизация жилого и земельного фонда;</a:t>
            </a:r>
          </a:p>
          <a:p>
            <a:pPr marL="342900" indent="-34290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алогообложение недвижимого имущества</a:t>
            </a:r>
          </a:p>
          <a:p>
            <a:pPr marL="342900" indent="-342900"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62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96634"/>
            <a:ext cx="80648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не знаете чем занять ребенка для вас работает команда специалистов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для детей-инвалидов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3670400"/>
            <a:ext cx="8784976" cy="155427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социальных услуг (для всех нозологий):</a:t>
            </a:r>
          </a:p>
          <a:p>
            <a:pPr marL="342900" indent="-342900">
              <a:buFontTx/>
              <a:buChar char="-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досуга, занятий, экскурсий;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формирование позитивных интересов; 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праздников;</a:t>
            </a:r>
          </a:p>
          <a:p>
            <a:pPr marL="342900" indent="-342900">
              <a:buFontTx/>
              <a:buChar char="-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благотворительных акций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7664" y="5278255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вопросам можно обратиться: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Киренск, ул. Сибирская, д.21,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№ 2-05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понедельник-пятница с 9.00-13.00, 14.00-17.00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Специалист: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Фоминская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Алена Захаровна, тел. 3-29-92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o.oszs@yandex.ru</a:t>
            </a:r>
          </a:p>
        </p:txBody>
      </p:sp>
      <p:sp>
        <p:nvSpPr>
          <p:cNvPr id="4" name="Овал 3"/>
          <p:cNvSpPr/>
          <p:nvPr/>
        </p:nvSpPr>
        <p:spPr>
          <a:xfrm>
            <a:off x="549285" y="449170"/>
            <a:ext cx="422315" cy="387542"/>
          </a:xfrm>
          <a:prstGeom prst="ellips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ADMINI~1\AppData\Local\Temp\Rar$DRa1736.032\бЛАГОТВОРИТЕЛЬНАЯ АКЦИЯ пЕРВЫЙ РАЗ В ПЕРВЫЙ КЛАСС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0" b="20630"/>
          <a:stretch/>
        </p:blipFill>
        <p:spPr bwMode="auto">
          <a:xfrm>
            <a:off x="6516216" y="1001935"/>
            <a:ext cx="2095200" cy="1987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I~1\AppData\Local\Temp\Rar$DRa1736.032\Социально-педагогические услуги (ОРГАНИЗАЦИЯ ДОСУГА, ПРАЗДНИКИ, ЭКСКУРСИИ И ДРУГИЕ КУЛЬТУРНЫЕ МЕРОПРИЯТИЯ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1" r="17183" b="22312"/>
          <a:stretch/>
        </p:blipFill>
        <p:spPr bwMode="auto">
          <a:xfrm>
            <a:off x="3121004" y="1001934"/>
            <a:ext cx="3470629" cy="1987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I~1\AppData\Local\Temp\Rar$DRa1736.032\Социально-педагогические услуги (ФОРМИРОВАНИЕ ПОЗИТИВНЫХ ИНТЕРЕСОВ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05"/>
          <a:stretch/>
        </p:blipFill>
        <p:spPr bwMode="auto">
          <a:xfrm>
            <a:off x="549285" y="1001935"/>
            <a:ext cx="2577902" cy="2058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3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96634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Поддержать традиции семейной заботы о старшем поколении, людей с инвалидностью, поднять статус пожилых людей в семье и обществе поможет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245" y="3428521"/>
            <a:ext cx="8784976" cy="1846659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решение проблем жизнеустройства одиноких пожилых и инвалидов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(для всех нозологий)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Благодаря поддержке у человека возникает чувство защищенности. Он сможет получить заботу и тепло семьи.</a:t>
            </a:r>
          </a:p>
          <a:p>
            <a:pPr algn="ctr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 Киренском районе организуется третья приемная семья. У каждой из них своя история, но есть одно, что всех объединяет – такая семья создается не по узам родства, а по велению души.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3381" y="5302798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вопросам можно обратиться: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Киренск, ул.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Галата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Леонова, д.9,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№18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понедельник-пятница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9.00-13.00, 14.00-17.00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Специалист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Шипицына Александра Сергеевна,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4-37-73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osso-kirensk@ya.ru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49285" y="449170"/>
            <a:ext cx="422315" cy="387542"/>
          </a:xfrm>
          <a:prstGeom prst="ellips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Administrator\Downloads\image-19-11-20-05-33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4" r="21584" b="21320"/>
          <a:stretch/>
        </p:blipFill>
        <p:spPr bwMode="auto">
          <a:xfrm>
            <a:off x="5293986" y="1268761"/>
            <a:ext cx="3431212" cy="2159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2286" y="1611058"/>
            <a:ext cx="5229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 семья для пожилого гражданина или инвалида</a:t>
            </a:r>
          </a:p>
        </p:txBody>
      </p:sp>
    </p:spTree>
    <p:extLst>
      <p:ext uri="{BB962C8B-B14F-4D97-AF65-F5344CB8AC3E}">
        <p14:creationId xmlns:p14="http://schemas.microsoft.com/office/powerpoint/2010/main" val="360067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нуждаетесь в услугах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стационарного учреждения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245" y="2578975"/>
            <a:ext cx="8784976" cy="272382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получение социальных услуг в доме-интернате для престарелых и инвалидов имеют граждане пожилого возраста (мужчины старше 60 лет и женщины старше 55 лет) и инвалиды I и II групп (старше 18 лет), частично или полностью утратившие способность к самообслуживанию, нуждающиеся в постоянном постороннем уходе и не имеющие противопоказаний к приему на социальное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в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дом-интернат.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Киренском районе около 10 пожилых людей изъявляют желание уехать в дом –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интернат. 8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10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людей,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проживающих в домах престарелых, имеют близких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от них отказались…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3381" y="5302798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вопросам можно обратиться: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Киренск, ул.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Галата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Леонова, д.9,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№18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понедельник-пятница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9.00-13.00, 14.00-17.00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Специалист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Романова Анастасия Олеговна,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4-37-73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osso-kirensk@ya.ru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49285" y="449170"/>
            <a:ext cx="422315" cy="387542"/>
          </a:xfrm>
          <a:prstGeom prst="ellips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9245" y="1102097"/>
            <a:ext cx="6439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Дом-интернат для граждан пожилого возраста и инвалидов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955" y="781354"/>
            <a:ext cx="2570507" cy="1870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50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нуждаетесь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услугах реабилитации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вас работает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Реабилитационный центр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Шелеховский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434" y="2708920"/>
            <a:ext cx="8784976" cy="255454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реабилитация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продолжительностью 18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дней: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бытовой адаптации, развитие мелкой моторики, спортивно-оздоровительные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мероприятия;    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реабилитолога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тренажерный зал, зал лечебной физкультуры, массаж,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бассейн;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обследование личности, консультирование, педагогическая коррекция, обучение компьютерной грамотности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развлекательные мероприятия,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консультации, тренинги, арт-терапия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пескотерапия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комната психологической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разгрузки;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бытовой адаптации, развитие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моторики, занятия по подбору технических средств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1521" y="5263465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вопросам вам необходимо обратиться в КЦСОН по месту жительства: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Киренск, ул.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Галата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Леонова, д.9,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№18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понедельник-пятница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9.00-13.00, 14.00-17.00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Специалист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Шипицына Александра Сергеевна, тел.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4-37-73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osso-kirensk@ya.ru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619672" y="286442"/>
            <a:ext cx="422315" cy="387542"/>
          </a:xfrm>
          <a:prstGeom prst="ellips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Users\Administrator\Desktop\ййй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03"/>
          <a:stretch/>
        </p:blipFill>
        <p:spPr bwMode="auto">
          <a:xfrm>
            <a:off x="5940152" y="887198"/>
            <a:ext cx="2652870" cy="1417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istrator\Desktop\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21537"/>
            <a:ext cx="2016224" cy="1355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istrator\Desktop\й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59737"/>
            <a:ext cx="2386478" cy="1417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7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80648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 ребенок/подросток нуждается в услугах реабилитации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вас работают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Реабилитационные центры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434" y="2996952"/>
            <a:ext cx="8784976" cy="181588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реабилитация включает: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Медико-социальную реабилитацию;    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ЛФК и массаж;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психологами и педагогами;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физиотерапевтическую реабилитацию;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иппотерапию;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раннюю помощь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1521" y="5085184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вопросам вам необходимо обратиться в КЦСОН по месту жительства: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Киренск, ул.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Галата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Леонова, д.9,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№18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понедельник-пятница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9.00-13.00, 14.00-17.00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Специалист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Шипицына Александра Сергеевна, тел.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4-37-73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osso-kirensk@ya.ru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41442" y="288806"/>
            <a:ext cx="422315" cy="387542"/>
          </a:xfrm>
          <a:prstGeom prst="ellips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C:\Users\Administrator\Desktop\_46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402" y="913634"/>
            <a:ext cx="1099852" cy="1551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istrator\Desktop\lor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r="3521"/>
          <a:stretch/>
        </p:blipFill>
        <p:spPr bwMode="auto">
          <a:xfrm>
            <a:off x="504157" y="823395"/>
            <a:ext cx="2153366" cy="1613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istrator\Desktop\0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126" y="958241"/>
            <a:ext cx="2142906" cy="1506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Administrator\Desktop\d456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204" y="900909"/>
            <a:ext cx="2696343" cy="1536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37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2466</TotalTime>
  <Words>1463</Words>
  <Application>Microsoft Office PowerPoint</Application>
  <PresentationFormat>Экран (4:3)</PresentationFormat>
  <Paragraphs>210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Administrator</cp:lastModifiedBy>
  <cp:revision>125</cp:revision>
  <dcterms:created xsi:type="dcterms:W3CDTF">2020-11-16T02:28:13Z</dcterms:created>
  <dcterms:modified xsi:type="dcterms:W3CDTF">2021-08-11T02:58:35Z</dcterms:modified>
</cp:coreProperties>
</file>